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4" r:id="rId1"/>
  </p:sldMasterIdLst>
  <p:notesMasterIdLst>
    <p:notesMasterId r:id="rId8"/>
  </p:notesMasterIdLst>
  <p:sldIdLst>
    <p:sldId id="256" r:id="rId2"/>
    <p:sldId id="257" r:id="rId3"/>
    <p:sldId id="259" r:id="rId4"/>
    <p:sldId id="260" r:id="rId5"/>
    <p:sldId id="262" r:id="rId6"/>
    <p:sldId id="261" r:id="rId7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644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675EB-B538-441F-A812-7604D550E2BC}" type="datetimeFigureOut">
              <a:rPr lang="tr-TR" smtClean="0"/>
              <a:t>13.11.2018</a:t>
            </a:fld>
            <a:endParaRPr lang="tr-TR"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3E7C8A-A2F3-4F2A-A1D9-B78A0CB39D0B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478794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3E7C8A-A2F3-4F2A-A1D9-B78A0CB39D0B}" type="slidenum">
              <a:rPr lang="tr-TR" smtClean="0"/>
              <a:t>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172080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5C29B-E77E-467F-93DA-9BA18966345A}" type="datetimeFigureOut">
              <a:rPr lang="tr-TR" smtClean="0"/>
              <a:t>13.11.2018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1CD7C-9A6A-4D45-8837-EBC5A7EA554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65959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Yazılı Panoramik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5C29B-E77E-467F-93DA-9BA18966345A}" type="datetimeFigureOut">
              <a:rPr lang="tr-TR" smtClean="0"/>
              <a:t>13.11.2018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1CD7C-9A6A-4D45-8837-EBC5A7EA554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20708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şlık ve Resim Yazıs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5C29B-E77E-467F-93DA-9BA18966345A}" type="datetimeFigureOut">
              <a:rPr lang="tr-TR" smtClean="0"/>
              <a:t>13.11.2018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1CD7C-9A6A-4D45-8837-EBC5A7EA554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9304264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sim Yazılı Alın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5C29B-E77E-467F-93DA-9BA18966345A}" type="datetimeFigureOut">
              <a:rPr lang="tr-TR" smtClean="0"/>
              <a:t>13.11.2018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1CD7C-9A6A-4D45-8837-EBC5A7EA5545}" type="slidenum">
              <a:rPr lang="tr-TR" smtClean="0"/>
              <a:t>‹#›</a:t>
            </a:fld>
            <a:endParaRPr lang="tr-TR"/>
          </a:p>
        </p:txBody>
      </p:sp>
      <p:sp>
        <p:nvSpPr>
          <p:cNvPr id="9" name="TextBox 8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720571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İsim Kar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5C29B-E77E-467F-93DA-9BA18966345A}" type="datetimeFigureOut">
              <a:rPr lang="tr-TR" smtClean="0"/>
              <a:t>13.11.2018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1CD7C-9A6A-4D45-8837-EBC5A7EA554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30304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ütu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5C29B-E77E-467F-93DA-9BA18966345A}" type="datetimeFigureOut">
              <a:rPr lang="tr-TR" smtClean="0"/>
              <a:t>13.11.2018</a:t>
            </a:fld>
            <a:endParaRPr lang="tr-T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1CD7C-9A6A-4D45-8837-EBC5A7EA554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7278785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Resim Sütu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5C29B-E77E-467F-93DA-9BA18966345A}" type="datetimeFigureOut">
              <a:rPr lang="tr-TR" smtClean="0"/>
              <a:t>13.11.2018</a:t>
            </a:fld>
            <a:endParaRPr lang="tr-T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1CD7C-9A6A-4D45-8837-EBC5A7EA554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3799173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5C29B-E77E-467F-93DA-9BA18966345A}" type="datetimeFigureOut">
              <a:rPr lang="tr-TR" smtClean="0"/>
              <a:t>13.11.2018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1CD7C-9A6A-4D45-8837-EBC5A7EA554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684134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5C29B-E77E-467F-93DA-9BA18966345A}" type="datetimeFigureOut">
              <a:rPr lang="tr-TR" smtClean="0"/>
              <a:t>13.11.2018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1CD7C-9A6A-4D45-8837-EBC5A7EA554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6964427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5C29B-E77E-467F-93DA-9BA18966345A}" type="datetimeFigureOut">
              <a:rPr lang="tr-TR" smtClean="0"/>
              <a:t>13.11.2018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1CD7C-9A6A-4D45-8837-EBC5A7EA554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6619426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5C29B-E77E-467F-93DA-9BA18966345A}" type="datetimeFigureOut">
              <a:rPr lang="tr-TR" smtClean="0"/>
              <a:t>13.11.2018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1CD7C-9A6A-4D45-8837-EBC5A7EA554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541959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5C29B-E77E-467F-93DA-9BA18966345A}" type="datetimeFigureOut">
              <a:rPr lang="tr-TR" smtClean="0"/>
              <a:t>13.11.2018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1CD7C-9A6A-4D45-8837-EBC5A7EA554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679060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5C29B-E77E-467F-93DA-9BA18966345A}" type="datetimeFigureOut">
              <a:rPr lang="tr-TR" smtClean="0"/>
              <a:t>13.11.2018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1CD7C-9A6A-4D45-8837-EBC5A7EA554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920349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5C29B-E77E-467F-93DA-9BA18966345A}" type="datetimeFigureOut">
              <a:rPr lang="tr-TR" smtClean="0"/>
              <a:t>13.11.2018</a:t>
            </a:fld>
            <a:endParaRPr lang="tr-TR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1CD7C-9A6A-4D45-8837-EBC5A7EA554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0565513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5C29B-E77E-467F-93DA-9BA18966345A}" type="datetimeFigureOut">
              <a:rPr lang="tr-TR" smtClean="0"/>
              <a:t>13.11.2018</a:t>
            </a:fld>
            <a:endParaRPr lang="tr-TR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1CD7C-9A6A-4D45-8837-EBC5A7EA554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4535399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5C29B-E77E-467F-93DA-9BA18966345A}" type="datetimeFigureOut">
              <a:rPr lang="tr-TR" smtClean="0"/>
              <a:t>13.11.2018</a:t>
            </a:fld>
            <a:endParaRPr lang="tr-TR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1CD7C-9A6A-4D45-8837-EBC5A7EA554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2808667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5C29B-E77E-467F-93DA-9BA18966345A}" type="datetimeFigureOut">
              <a:rPr lang="tr-TR" smtClean="0"/>
              <a:t>13.11.2018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1CD7C-9A6A-4D45-8837-EBC5A7EA554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0834340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7F5C29B-E77E-467F-93DA-9BA18966345A}" type="datetimeFigureOut">
              <a:rPr lang="tr-TR" smtClean="0"/>
              <a:t>13.11.2018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81CD7C-9A6A-4D45-8837-EBC5A7EA554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01058979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35" r:id="rId1"/>
    <p:sldLayoutId id="2147483836" r:id="rId2"/>
    <p:sldLayoutId id="2147483837" r:id="rId3"/>
    <p:sldLayoutId id="2147483838" r:id="rId4"/>
    <p:sldLayoutId id="2147483839" r:id="rId5"/>
    <p:sldLayoutId id="2147483840" r:id="rId6"/>
    <p:sldLayoutId id="2147483841" r:id="rId7"/>
    <p:sldLayoutId id="2147483842" r:id="rId8"/>
    <p:sldLayoutId id="2147483843" r:id="rId9"/>
    <p:sldLayoutId id="2147483844" r:id="rId10"/>
    <p:sldLayoutId id="2147483845" r:id="rId11"/>
    <p:sldLayoutId id="2147483846" r:id="rId12"/>
    <p:sldLayoutId id="2147483847" r:id="rId13"/>
    <p:sldLayoutId id="2147483848" r:id="rId14"/>
    <p:sldLayoutId id="2147483849" r:id="rId15"/>
    <p:sldLayoutId id="2147483850" r:id="rId16"/>
    <p:sldLayoutId id="214748385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kdörtgen 3"/>
          <p:cNvSpPr/>
          <p:nvPr/>
        </p:nvSpPr>
        <p:spPr>
          <a:xfrm>
            <a:off x="2710952" y="1537030"/>
            <a:ext cx="6118983" cy="23083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tr-TR" sz="3600" b="1" dirty="0" smtClean="0"/>
              <a:t>TEMEL ÇALIŞMA MEVZUATI</a:t>
            </a:r>
          </a:p>
          <a:p>
            <a:pPr algn="ctr"/>
            <a:endParaRPr lang="tr-TR" sz="3600" b="1" dirty="0" smtClean="0"/>
          </a:p>
          <a:p>
            <a:pPr algn="ctr"/>
            <a:endParaRPr lang="tr-TR" sz="3600" b="1" dirty="0"/>
          </a:p>
          <a:p>
            <a:pPr algn="ctr"/>
            <a:r>
              <a:rPr lang="tr-TR" sz="3600" b="1" dirty="0" smtClean="0"/>
              <a:t>«İŞ SÖZLEŞMELERİ VE FESİH»</a:t>
            </a:r>
            <a:endParaRPr lang="tr-TR" sz="3600" b="1" dirty="0"/>
          </a:p>
        </p:txBody>
      </p:sp>
    </p:spTree>
    <p:extLst>
      <p:ext uri="{BB962C8B-B14F-4D97-AF65-F5344CB8AC3E}">
        <p14:creationId xmlns:p14="http://schemas.microsoft.com/office/powerpoint/2010/main" val="36448163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/>
          <p:cNvSpPr/>
          <p:nvPr/>
        </p:nvSpPr>
        <p:spPr>
          <a:xfrm>
            <a:off x="0" y="481263"/>
            <a:ext cx="12259377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r-TR" sz="3600" b="1" dirty="0" smtClean="0"/>
              <a:t>İŞ SÖZLEŞMESİ TÜRLERİ</a:t>
            </a:r>
          </a:p>
          <a:p>
            <a:pPr algn="ctr"/>
            <a:r>
              <a:rPr lang="tr-TR" sz="3600" b="1" dirty="0" smtClean="0"/>
              <a:t>  </a:t>
            </a: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tr-TR" sz="3600" dirty="0" smtClean="0"/>
              <a:t>Belirli Ve Belirsiz Süreli İş Sözleşmesi</a:t>
            </a: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tr-TR" sz="3600" dirty="0" smtClean="0"/>
              <a:t>Kısmî Süreli Ve Tam Süreli İş Sözleşmesi</a:t>
            </a: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tr-TR" sz="3600" dirty="0" smtClean="0"/>
              <a:t>Çağrı Üzerine Çalışma Ve Uzaktan Çalışma</a:t>
            </a: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tr-TR" sz="3600" dirty="0" smtClean="0"/>
              <a:t>Deneme Süreli İş Sözleşmesi</a:t>
            </a: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tr-TR" sz="3600" dirty="0" smtClean="0"/>
              <a:t>Takım Sözleşmesi İle Oluşturulan İş Sözleşmeleri</a:t>
            </a:r>
            <a:endParaRPr lang="tr-TR" sz="3600" dirty="0"/>
          </a:p>
        </p:txBody>
      </p:sp>
    </p:spTree>
    <p:extLst>
      <p:ext uri="{BB962C8B-B14F-4D97-AF65-F5344CB8AC3E}">
        <p14:creationId xmlns:p14="http://schemas.microsoft.com/office/powerpoint/2010/main" val="35651366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/>
          <p:cNvSpPr/>
          <p:nvPr/>
        </p:nvSpPr>
        <p:spPr>
          <a:xfrm>
            <a:off x="0" y="0"/>
            <a:ext cx="12192000" cy="70173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r-TR" sz="3600" b="1" dirty="0" smtClean="0"/>
              <a:t>SÜRELİ FESİH VE KAPSAMI</a:t>
            </a:r>
          </a:p>
          <a:p>
            <a:pPr algn="ctr"/>
            <a:endParaRPr lang="tr-TR" sz="3600" b="1" dirty="0" smtClean="0"/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tr-TR" sz="3600" dirty="0" smtClean="0"/>
              <a:t>Süreli Fesih Tanımı Ve Süreler</a:t>
            </a: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tr-TR" sz="3600" dirty="0" smtClean="0"/>
              <a:t>Feshin Geçerli Sebebe Dayandırılması</a:t>
            </a: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tr-TR" sz="3600" dirty="0" smtClean="0"/>
              <a:t>Sözleşmenin Feshinde Usul</a:t>
            </a: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tr-TR" sz="3600" dirty="0" smtClean="0"/>
              <a:t>Fesih Bildirimine İtiraz Ve Usulü</a:t>
            </a: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tr-TR" sz="3600" dirty="0" smtClean="0"/>
              <a:t>Geçersiz Sebeple Yapılan Feshin Sonuçları</a:t>
            </a: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tr-TR" sz="3600" dirty="0" smtClean="0"/>
              <a:t>Çalışma Koşullarında Değişiklik Ve İş Sözleşmesinin Feshi</a:t>
            </a:r>
            <a:endParaRPr lang="tr-TR" sz="3600" dirty="0"/>
          </a:p>
        </p:txBody>
      </p:sp>
    </p:spTree>
    <p:extLst>
      <p:ext uri="{BB962C8B-B14F-4D97-AF65-F5344CB8AC3E}">
        <p14:creationId xmlns:p14="http://schemas.microsoft.com/office/powerpoint/2010/main" val="17082302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/>
          <p:cNvSpPr/>
          <p:nvPr/>
        </p:nvSpPr>
        <p:spPr>
          <a:xfrm>
            <a:off x="413886" y="1423207"/>
            <a:ext cx="11280809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r-TR" sz="3600" b="1" dirty="0" smtClean="0"/>
              <a:t>İŞÇİNİN HAKLI NEDENLE DERHAL FESİH HAKKI</a:t>
            </a:r>
          </a:p>
          <a:p>
            <a:pPr algn="ctr"/>
            <a:endParaRPr lang="tr-TR" sz="3600" b="1" dirty="0" smtClean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tr-TR" sz="3600" dirty="0" smtClean="0"/>
              <a:t>Sağlık Sebepleri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tr-TR" sz="3600" dirty="0" smtClean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tr-TR" sz="3600" dirty="0" smtClean="0"/>
              <a:t>Ahlak Ve </a:t>
            </a:r>
            <a:r>
              <a:rPr lang="tr-TR" sz="3600" dirty="0" err="1" smtClean="0"/>
              <a:t>İyiniyet</a:t>
            </a:r>
            <a:r>
              <a:rPr lang="tr-TR" sz="3600" dirty="0" smtClean="0"/>
              <a:t> Kurallarına Uymayan Haller Ve Benzerleri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tr-TR" sz="3600" dirty="0" smtClean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tr-TR" sz="3600" dirty="0" smtClean="0"/>
              <a:t>Zorlayıcı Sebepler</a:t>
            </a:r>
            <a:endParaRPr lang="tr-TR" sz="3600" dirty="0"/>
          </a:p>
        </p:txBody>
      </p:sp>
    </p:spTree>
    <p:extLst>
      <p:ext uri="{BB962C8B-B14F-4D97-AF65-F5344CB8AC3E}">
        <p14:creationId xmlns:p14="http://schemas.microsoft.com/office/powerpoint/2010/main" val="27175598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/>
          <p:cNvSpPr/>
          <p:nvPr/>
        </p:nvSpPr>
        <p:spPr>
          <a:xfrm>
            <a:off x="0" y="671691"/>
            <a:ext cx="1219200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r-TR" sz="3600" b="1" dirty="0" smtClean="0"/>
              <a:t>İŞVERENİN HAKLI NEDENLE DERHAL FESİH HAKKI</a:t>
            </a:r>
          </a:p>
          <a:p>
            <a:pPr algn="ctr"/>
            <a:endParaRPr lang="tr-TR" sz="3600" b="1" dirty="0" smtClean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tr-TR" sz="3600" dirty="0" smtClean="0"/>
              <a:t>Sağlık Sebepleri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tr-TR" sz="3600" dirty="0" smtClean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tr-TR" sz="3600" dirty="0" smtClean="0"/>
              <a:t>Ahlak Ve </a:t>
            </a:r>
            <a:r>
              <a:rPr lang="tr-TR" sz="3600" dirty="0" err="1" smtClean="0"/>
              <a:t>İyiniyet</a:t>
            </a:r>
            <a:r>
              <a:rPr lang="tr-TR" sz="3600" dirty="0" smtClean="0"/>
              <a:t> Kurallarına Uymayan Haller Ve Benzerleri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tr-TR" sz="3600" dirty="0" smtClean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tr-TR" sz="3600" dirty="0" smtClean="0"/>
              <a:t>Zorlayıcı Sebepler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tr-TR" sz="3600" dirty="0" smtClean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tr-TR" sz="3600" dirty="0" smtClean="0"/>
              <a:t>İşçinin Gözaltına Alınması Veya Tutuklanması Halinde Devamsızlık</a:t>
            </a:r>
            <a:endParaRPr lang="tr-TR" sz="3600" dirty="0"/>
          </a:p>
        </p:txBody>
      </p:sp>
    </p:spTree>
    <p:extLst>
      <p:ext uri="{BB962C8B-B14F-4D97-AF65-F5344CB8AC3E}">
        <p14:creationId xmlns:p14="http://schemas.microsoft.com/office/powerpoint/2010/main" val="34362039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/>
          <p:cNvSpPr/>
          <p:nvPr/>
        </p:nvSpPr>
        <p:spPr>
          <a:xfrm>
            <a:off x="0" y="1190294"/>
            <a:ext cx="78931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r-TR" sz="3600" b="1" dirty="0" smtClean="0"/>
              <a:t>SONUÇ OLARAK…………….</a:t>
            </a:r>
            <a:endParaRPr lang="tr-TR" sz="3600" b="1" dirty="0"/>
          </a:p>
        </p:txBody>
      </p:sp>
      <p:sp>
        <p:nvSpPr>
          <p:cNvPr id="3" name="Dikdörtgen 2"/>
          <p:cNvSpPr/>
          <p:nvPr/>
        </p:nvSpPr>
        <p:spPr>
          <a:xfrm>
            <a:off x="6360543" y="5072180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tr-TR" sz="3600" b="1" dirty="0" smtClean="0"/>
              <a:t>TEŞEKKÜR EDERİM.</a:t>
            </a:r>
            <a:endParaRPr lang="tr-TR" sz="3600" b="1" dirty="0"/>
          </a:p>
        </p:txBody>
      </p:sp>
    </p:spTree>
    <p:extLst>
      <p:ext uri="{BB962C8B-B14F-4D97-AF65-F5344CB8AC3E}">
        <p14:creationId xmlns:p14="http://schemas.microsoft.com/office/powerpoint/2010/main" val="225915568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İyon">
  <a:themeElements>
    <a:clrScheme name="İyon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İy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İy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BACC050B-8757-4460-95D8-E37B46A6B421}"/>
    </a:ext>
  </a:extLst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54</TotalTime>
  <Words>125</Words>
  <Application>Microsoft Office PowerPoint</Application>
  <PresentationFormat>Geniş ekran</PresentationFormat>
  <Paragraphs>38</Paragraphs>
  <Slides>6</Slides>
  <Notes>1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4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6</vt:i4>
      </vt:variant>
    </vt:vector>
  </HeadingPairs>
  <TitlesOfParts>
    <vt:vector size="11" baseType="lpstr">
      <vt:lpstr>Arial</vt:lpstr>
      <vt:lpstr>Calibri</vt:lpstr>
      <vt:lpstr>Century Gothic</vt:lpstr>
      <vt:lpstr>Wingdings 3</vt:lpstr>
      <vt:lpstr>İyon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TUNCAY YILMAZ</dc:creator>
  <cp:lastModifiedBy>TUNCAY YILMAZ</cp:lastModifiedBy>
  <cp:revision>7</cp:revision>
  <dcterms:created xsi:type="dcterms:W3CDTF">2018-11-13T09:49:40Z</dcterms:created>
  <dcterms:modified xsi:type="dcterms:W3CDTF">2018-11-13T19:30:11Z</dcterms:modified>
</cp:coreProperties>
</file>