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131740" y="1537030"/>
            <a:ext cx="527740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3600" b="1" dirty="0"/>
              <a:t>İŞSİZLİK </a:t>
            </a:r>
            <a:endParaRPr lang="tr-TR" sz="3600" b="1" dirty="0" smtClean="0"/>
          </a:p>
          <a:p>
            <a:pPr algn="ctr"/>
            <a:endParaRPr lang="tr-TR" sz="3600" b="1" dirty="0" smtClean="0"/>
          </a:p>
          <a:p>
            <a:pPr algn="ctr"/>
            <a:r>
              <a:rPr lang="tr-TR" sz="3600" b="1" dirty="0" smtClean="0"/>
              <a:t>VE </a:t>
            </a:r>
          </a:p>
          <a:p>
            <a:pPr algn="ctr"/>
            <a:endParaRPr lang="tr-TR" sz="3600" b="1" dirty="0" smtClean="0"/>
          </a:p>
          <a:p>
            <a:pPr algn="ctr"/>
            <a:r>
              <a:rPr lang="tr-TR" sz="3600" b="1" dirty="0" smtClean="0"/>
              <a:t>İSTİHDAM </a:t>
            </a:r>
            <a:r>
              <a:rPr lang="tr-TR" sz="3600" b="1" dirty="0"/>
              <a:t>POLİTİKALARI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67377" y="0"/>
            <a:ext cx="12259377" cy="6924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900" b="1" dirty="0"/>
              <a:t>İSTİHDAM KAVRAMI VE </a:t>
            </a:r>
            <a:r>
              <a:rPr lang="tr-TR" sz="2900" b="1" dirty="0" smtClean="0"/>
              <a:t>İÇERİĞİ</a:t>
            </a:r>
          </a:p>
          <a:p>
            <a:endParaRPr lang="tr-TR" sz="2900" b="1" dirty="0"/>
          </a:p>
          <a:p>
            <a:r>
              <a:rPr lang="tr-TR" sz="2900" b="1" dirty="0"/>
              <a:t>İŞSİZLİK KAVRAMI VE </a:t>
            </a:r>
            <a:r>
              <a:rPr lang="tr-TR" sz="2900" b="1" dirty="0" smtClean="0"/>
              <a:t>İÇERİĞİ</a:t>
            </a:r>
          </a:p>
          <a:p>
            <a:endParaRPr lang="tr-TR" sz="2900" b="1" dirty="0"/>
          </a:p>
          <a:p>
            <a:r>
              <a:rPr lang="tr-TR" sz="2900" b="1" dirty="0"/>
              <a:t>İŞSİZLİK TÜRLERİ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err="1" smtClean="0"/>
              <a:t>Friksiyonel</a:t>
            </a:r>
            <a:r>
              <a:rPr lang="tr-TR" sz="2900" dirty="0" smtClean="0"/>
              <a:t> </a:t>
            </a:r>
            <a:r>
              <a:rPr lang="tr-TR" sz="2900" dirty="0"/>
              <a:t>(Arızi) İşsizlik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err="1" smtClean="0"/>
              <a:t>Konjonktürel</a:t>
            </a:r>
            <a:r>
              <a:rPr lang="tr-TR" sz="2900" dirty="0" smtClean="0"/>
              <a:t> </a:t>
            </a:r>
            <a:r>
              <a:rPr lang="tr-TR" sz="2900" dirty="0"/>
              <a:t>İşsizlik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smtClean="0"/>
              <a:t>Mevsimsel </a:t>
            </a:r>
            <a:r>
              <a:rPr lang="tr-TR" sz="2900" dirty="0"/>
              <a:t>İşsizlik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smtClean="0"/>
              <a:t>Bölgesel ve </a:t>
            </a:r>
            <a:r>
              <a:rPr lang="tr-TR" sz="2900" dirty="0" err="1" smtClean="0"/>
              <a:t>Sektörel</a:t>
            </a:r>
            <a:r>
              <a:rPr lang="tr-TR" sz="2900" dirty="0" smtClean="0"/>
              <a:t> İşsizlik</a:t>
            </a:r>
            <a:endParaRPr lang="tr-TR" sz="2900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smtClean="0"/>
              <a:t>Teknolojik </a:t>
            </a:r>
            <a:r>
              <a:rPr lang="tr-TR" sz="2900" dirty="0"/>
              <a:t>İşsizlik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smtClean="0"/>
              <a:t>Yapısal </a:t>
            </a:r>
            <a:r>
              <a:rPr lang="tr-TR" sz="2900" dirty="0"/>
              <a:t>İşsizlik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900" dirty="0" smtClean="0"/>
              <a:t>Gizli </a:t>
            </a:r>
            <a:r>
              <a:rPr lang="tr-TR" sz="2900" dirty="0"/>
              <a:t>İşsizlik</a:t>
            </a:r>
          </a:p>
        </p:txBody>
      </p:sp>
    </p:spTree>
    <p:extLst>
      <p:ext uri="{BB962C8B-B14F-4D97-AF65-F5344CB8AC3E}">
        <p14:creationId xmlns:p14="http://schemas.microsoft.com/office/powerpoint/2010/main" val="356513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0"/>
            <a:ext cx="12192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000" b="1" dirty="0"/>
              <a:t>İSTİHDAMA YÖNELİK POLİTİKALAR 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1) Yeterli İstihdam Olanaklarının Yaratılması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2) İşgücüne Eğitim Ve Nitelik Kazandırılması 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3) İş Arayanlar İle İşgücü Arayanların Buluşturulması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4) </a:t>
            </a:r>
            <a:r>
              <a:rPr lang="tr-TR" sz="3000" dirty="0" smtClean="0"/>
              <a:t>İş </a:t>
            </a:r>
            <a:r>
              <a:rPr lang="tr-TR" sz="3000" dirty="0"/>
              <a:t>Güvencesi Ve Koruyucu Standartların Sağlanması 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5) </a:t>
            </a:r>
            <a:r>
              <a:rPr lang="tr-TR" sz="3000" dirty="0" smtClean="0"/>
              <a:t>Belirli </a:t>
            </a:r>
            <a:r>
              <a:rPr lang="tr-TR" sz="3000" dirty="0"/>
              <a:t>Bir Gelir Güvencesi Sağlanması 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6) İş Sağlığı Ve İş Güvenliği Koşullarının İyileştirilmesi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7) Çalışanlara Örgütlenme Hakkının Kazandırılması </a:t>
            </a:r>
          </a:p>
          <a:p>
            <a:pPr>
              <a:lnSpc>
                <a:spcPct val="150000"/>
              </a:lnSpc>
            </a:pPr>
            <a:r>
              <a:rPr lang="tr-TR" sz="3000" dirty="0"/>
              <a:t>8) İşgücünün Sosyal Risklere Karşı Korunması</a:t>
            </a:r>
          </a:p>
        </p:txBody>
      </p:sp>
    </p:spTree>
    <p:extLst>
      <p:ext uri="{BB962C8B-B14F-4D97-AF65-F5344CB8AC3E}">
        <p14:creationId xmlns:p14="http://schemas.microsoft.com/office/powerpoint/2010/main" val="170823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77002" y="191174"/>
            <a:ext cx="1219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İŞSİZLİK KARŞISINDA KORUMAYA </a:t>
            </a:r>
          </a:p>
          <a:p>
            <a:pPr algn="ctr"/>
            <a:r>
              <a:rPr lang="tr-TR" sz="3600" b="1" dirty="0" smtClean="0"/>
              <a:t>YÖNELİK POLİTİKALAR 1/2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Nüfus </a:t>
            </a:r>
            <a:r>
              <a:rPr lang="tr-TR" sz="3600" dirty="0"/>
              <a:t>Politikaları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Tarım </a:t>
            </a:r>
            <a:r>
              <a:rPr lang="tr-TR" sz="3600" dirty="0"/>
              <a:t>Politikaları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Yeni </a:t>
            </a:r>
            <a:r>
              <a:rPr lang="tr-TR" sz="3600" dirty="0"/>
              <a:t>Bilgi ve Beceriler Kazandırma Programları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İş </a:t>
            </a:r>
            <a:r>
              <a:rPr lang="tr-TR" sz="3600" dirty="0"/>
              <a:t>Bulma Hizmetleri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İş </a:t>
            </a:r>
            <a:r>
              <a:rPr lang="tr-TR" sz="3600" dirty="0"/>
              <a:t>yaratma Politikaları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Bağımsız </a:t>
            </a:r>
            <a:r>
              <a:rPr lang="tr-TR" sz="3600" dirty="0"/>
              <a:t>Çalışmaya Yönlendirme </a:t>
            </a:r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84550"/>
            <a:ext cx="12192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000" b="1" dirty="0"/>
              <a:t>İŞSİZLİK KARŞISINDA KORUMAYA </a:t>
            </a:r>
          </a:p>
          <a:p>
            <a:pPr algn="ctr"/>
            <a:r>
              <a:rPr lang="tr-TR" sz="3000" b="1" dirty="0"/>
              <a:t>YÖNELİK POLİTİKALAR 1/2 </a:t>
            </a:r>
          </a:p>
          <a:p>
            <a:pPr>
              <a:lnSpc>
                <a:spcPct val="150000"/>
              </a:lnSpc>
            </a:pPr>
            <a:r>
              <a:rPr lang="tr-TR" sz="3000" dirty="0" smtClean="0"/>
              <a:t>İşsizlik Sigortası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000" dirty="0" smtClean="0"/>
              <a:t>Sigortalı İşsizlere Yapılacak Ödemeler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000" dirty="0" smtClean="0"/>
              <a:t>İşsizlik Sigortası Primleri 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000" dirty="0" smtClean="0"/>
              <a:t>İşsizlik Sigortasına Hak Kazanma Şartları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000" dirty="0" smtClean="0"/>
              <a:t>İşsizlik Ödeneğinin; Miktarı, Ödeme Süreleri Ve Zamanı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000" dirty="0" smtClean="0"/>
              <a:t>İşsizlik Ödeneği Ödenmesinde Hak Düşürücü Nedenler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tr-TR" sz="3000" dirty="0"/>
          </a:p>
        </p:txBody>
      </p:sp>
    </p:spTree>
    <p:extLst>
      <p:ext uri="{BB962C8B-B14F-4D97-AF65-F5344CB8AC3E}">
        <p14:creationId xmlns:p14="http://schemas.microsoft.com/office/powerpoint/2010/main" val="343620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</TotalTime>
  <Words>161</Words>
  <Application>Microsoft Office PowerPoint</Application>
  <PresentationFormat>Geniş ekran</PresentationFormat>
  <Paragraphs>45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9</cp:revision>
  <dcterms:created xsi:type="dcterms:W3CDTF">2018-11-13T09:49:40Z</dcterms:created>
  <dcterms:modified xsi:type="dcterms:W3CDTF">2018-11-13T20:01:40Z</dcterms:modified>
</cp:coreProperties>
</file>