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2" r:id="rId6"/>
    <p:sldId id="261" r:id="rId7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Orta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5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675EB-B538-441F-A812-7604D550E2BC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E7C8A-A2F3-4F2A-A1D9-B78A0CB39D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7879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E7C8A-A2F3-4F2A-A1D9-B78A0CB39D0B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17208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595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2070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30426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2057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3030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78785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9917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8413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96442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61942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195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7906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203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56551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53539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0866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3434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105897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154366" y="1415533"/>
            <a:ext cx="92950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/>
              <a:t>KARİYER </a:t>
            </a:r>
            <a:r>
              <a:rPr lang="tr-TR" sz="3600" b="1" dirty="0" smtClean="0"/>
              <a:t>YÖNETİMİ</a:t>
            </a:r>
          </a:p>
          <a:p>
            <a:pPr algn="ctr"/>
            <a:r>
              <a:rPr lang="tr-TR" sz="3600" b="1" dirty="0" smtClean="0"/>
              <a:t>KAVRAM VE İÇERİĞİ</a:t>
            </a:r>
          </a:p>
          <a:p>
            <a:pPr algn="ctr"/>
            <a:endParaRPr lang="tr-TR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3644816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0" y="0"/>
            <a:ext cx="12192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/>
              <a:t>Kariyerle İlgili Kavramlar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/>
              <a:t>Değişen İnsan Kaynakları Yönetimi Anlayışı </a:t>
            </a:r>
            <a:endParaRPr lang="tr-TR" sz="3600" dirty="0" smtClean="0"/>
          </a:p>
          <a:p>
            <a:r>
              <a:rPr lang="tr-TR" sz="3600" dirty="0" smtClean="0"/>
              <a:t>     ve </a:t>
            </a:r>
            <a:r>
              <a:rPr lang="tr-TR" sz="3600" dirty="0"/>
              <a:t>Kariyer Yönetimi</a:t>
            </a:r>
          </a:p>
          <a:p>
            <a:pPr algn="ctr"/>
            <a:endParaRPr lang="tr-TR" sz="3600" b="1" dirty="0"/>
          </a:p>
          <a:p>
            <a:pPr algn="ctr"/>
            <a:r>
              <a:rPr lang="tr-TR" sz="3600" b="1" dirty="0" smtClean="0"/>
              <a:t>KARİYER EVRELERİ</a:t>
            </a:r>
          </a:p>
          <a:p>
            <a:pPr algn="ctr"/>
            <a:endParaRPr lang="tr-TR" sz="3600" b="1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 smtClean="0"/>
              <a:t>Keşfetme-Arama </a:t>
            </a:r>
            <a:r>
              <a:rPr lang="tr-TR" sz="3600" dirty="0"/>
              <a:t>(0–25 yaş)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/>
              <a:t>Kurma (26–35 yaş)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/>
              <a:t>Kariyer Ortası (36–50 yaş)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/>
              <a:t>Kariyer Sonu (51–65 yaş)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/>
              <a:t>Azalma / Emeklilik (65–75 yaş)</a:t>
            </a:r>
          </a:p>
          <a:p>
            <a:pPr algn="ctr"/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3565136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285336" y="1173041"/>
            <a:ext cx="873855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 smtClean="0"/>
              <a:t>KARİYER PLANLAMASI</a:t>
            </a:r>
          </a:p>
          <a:p>
            <a:pPr algn="ctr"/>
            <a:endParaRPr lang="tr-TR" sz="3600" b="1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 smtClean="0"/>
              <a:t>Bireysel </a:t>
            </a:r>
            <a:r>
              <a:rPr lang="tr-TR" sz="3600" dirty="0"/>
              <a:t>Kariyer Planlama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 smtClean="0"/>
              <a:t>Örgütsel </a:t>
            </a:r>
            <a:r>
              <a:rPr lang="tr-TR" sz="3600" dirty="0"/>
              <a:t>Kariyer Planlaması</a:t>
            </a:r>
          </a:p>
          <a:p>
            <a:pPr algn="ctr"/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1708230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354347" y="655457"/>
            <a:ext cx="924751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dirty="0"/>
              <a:t> </a:t>
            </a:r>
            <a:r>
              <a:rPr lang="tr-TR" sz="3600" b="1" dirty="0" smtClean="0"/>
              <a:t>KARİYER GELİŞTİRME ARAÇLARI</a:t>
            </a:r>
          </a:p>
          <a:p>
            <a:pPr algn="ctr"/>
            <a:endParaRPr lang="tr-TR" sz="3600" b="1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 smtClean="0"/>
              <a:t>Kariyer </a:t>
            </a:r>
            <a:r>
              <a:rPr lang="tr-TR" sz="3600" dirty="0"/>
              <a:t>Haritaları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/>
              <a:t>Kariyer Danışmanlığı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/>
              <a:t>Kariyer Rehberliği (</a:t>
            </a:r>
            <a:r>
              <a:rPr lang="tr-TR" sz="3600" dirty="0" err="1"/>
              <a:t>Mentoring</a:t>
            </a:r>
            <a:r>
              <a:rPr lang="tr-TR" sz="3600" dirty="0"/>
              <a:t>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/>
              <a:t>Kariyer Merkezleri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/>
              <a:t>Koçluk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/>
              <a:t>Eğitim Faaliyetleri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/>
              <a:t>İş Rotasyonu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/>
              <a:t>İş Zenginleştirme</a:t>
            </a:r>
          </a:p>
        </p:txBody>
      </p:sp>
    </p:spTree>
    <p:extLst>
      <p:ext uri="{BB962C8B-B14F-4D97-AF65-F5344CB8AC3E}">
        <p14:creationId xmlns:p14="http://schemas.microsoft.com/office/powerpoint/2010/main" val="2717559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-94890" y="483080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dirty="0"/>
              <a:t> </a:t>
            </a:r>
            <a:r>
              <a:rPr lang="tr-TR" sz="3600" b="1" dirty="0" smtClean="0"/>
              <a:t>KARİYER ENGELLERİ</a:t>
            </a:r>
            <a:endParaRPr lang="tr-TR" sz="3600" b="1" dirty="0"/>
          </a:p>
        </p:txBody>
      </p:sp>
      <p:graphicFrame>
        <p:nvGraphicFramePr>
          <p:cNvPr id="4" name="Tabl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809787"/>
              </p:ext>
            </p:extLst>
          </p:nvPr>
        </p:nvGraphicFramePr>
        <p:xfrm>
          <a:off x="1790461" y="1832473"/>
          <a:ext cx="8128000" cy="3571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sz="1800" b="1" dirty="0" smtClean="0"/>
                        <a:t>KARİYER ENGELLERİ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800" b="1" dirty="0" smtClean="0"/>
                        <a:t>KARİYER ENGELLERİ</a:t>
                      </a:r>
                      <a:endParaRPr lang="tr-T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 dirty="0" smtClean="0"/>
                        <a:t>Cam Tavan</a:t>
                      </a:r>
                    </a:p>
                    <a:p>
                      <a:endParaRPr lang="tr-T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 dirty="0" smtClean="0"/>
                        <a:t>Çift Kariyerli Eşler</a:t>
                      </a:r>
                    </a:p>
                    <a:p>
                      <a:endParaRPr lang="tr-T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 dirty="0" smtClean="0"/>
                        <a:t>Çift </a:t>
                      </a:r>
                      <a:r>
                        <a:rPr lang="tr-TR" sz="1800" b="1" dirty="0" err="1" smtClean="0"/>
                        <a:t>Kariyerlilik</a:t>
                      </a:r>
                      <a:endParaRPr lang="tr-TR" sz="1800" b="1" dirty="0" smtClean="0"/>
                    </a:p>
                    <a:p>
                      <a:endParaRPr lang="tr-T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 dirty="0" smtClean="0"/>
                        <a:t>Ay Işığı Sorunu</a:t>
                      </a:r>
                    </a:p>
                    <a:p>
                      <a:endParaRPr lang="tr-T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 dirty="0" smtClean="0"/>
                        <a:t>Kariyer Platosu</a:t>
                      </a:r>
                    </a:p>
                    <a:p>
                      <a:endParaRPr lang="tr-T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 dirty="0" smtClean="0"/>
                        <a:t>Beceri Eksikliği</a:t>
                      </a:r>
                    </a:p>
                    <a:p>
                      <a:endParaRPr lang="tr-T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 dirty="0" smtClean="0"/>
                        <a:t>Engellenme</a:t>
                      </a:r>
                    </a:p>
                    <a:p>
                      <a:endParaRPr lang="tr-T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 dirty="0" smtClean="0"/>
                        <a:t>Gözden Düşme</a:t>
                      </a:r>
                    </a:p>
                    <a:p>
                      <a:endParaRPr lang="tr-T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 dirty="0" smtClean="0"/>
                        <a:t>İşten Çıkartılma</a:t>
                      </a:r>
                    </a:p>
                    <a:p>
                      <a:endParaRPr lang="tr-T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 dirty="0" smtClean="0"/>
                        <a:t>Stres ve Tükenmişlik</a:t>
                      </a:r>
                    </a:p>
                    <a:p>
                      <a:endParaRPr lang="tr-TR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6203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0" y="1190294"/>
            <a:ext cx="78931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 smtClean="0"/>
              <a:t>SONUÇ OLARAK…………….</a:t>
            </a:r>
            <a:endParaRPr lang="tr-TR" sz="3600" b="1" dirty="0"/>
          </a:p>
        </p:txBody>
      </p:sp>
      <p:sp>
        <p:nvSpPr>
          <p:cNvPr id="3" name="Dikdörtgen 2"/>
          <p:cNvSpPr/>
          <p:nvPr/>
        </p:nvSpPr>
        <p:spPr>
          <a:xfrm>
            <a:off x="6360543" y="507218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tr-TR" sz="3600" b="1" dirty="0" smtClean="0"/>
              <a:t>TEŞEKKÜR EDERİM.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22591556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İyon">
  <a:themeElements>
    <a:clrScheme name="İy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İy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43</TotalTime>
  <Words>114</Words>
  <Application>Microsoft Office PowerPoint</Application>
  <PresentationFormat>Geniş ekran</PresentationFormat>
  <Paragraphs>43</Paragraphs>
  <Slides>6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Wingdings 3</vt:lpstr>
      <vt:lpstr>İyon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TUNCAY YILMAZ</dc:creator>
  <cp:lastModifiedBy>TUNCAY YILMAZ</cp:lastModifiedBy>
  <cp:revision>6</cp:revision>
  <dcterms:created xsi:type="dcterms:W3CDTF">2018-11-13T09:49:40Z</dcterms:created>
  <dcterms:modified xsi:type="dcterms:W3CDTF">2018-11-13T12:21:17Z</dcterms:modified>
</cp:coreProperties>
</file>