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75EB-B538-441F-A812-7604D550E2BC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7C8A-A2F3-4F2A-A1D9-B78A0CB39D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7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E7C8A-A2F3-4F2A-A1D9-B78A0CB39D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20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95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70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0426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05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3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87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91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841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644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194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19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90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03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55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353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086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7F5C29B-E77E-467F-93DA-9BA18966345A}" type="datetimeFigureOut">
              <a:rPr lang="tr-TR" smtClean="0"/>
              <a:t>13.11.2018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CD7C-9A6A-4D45-8837-EBC5A7EA554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58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920290" y="1950371"/>
            <a:ext cx="563327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3600" b="1" dirty="0" smtClean="0"/>
              <a:t>ETKİLİ İLETİŞİM</a:t>
            </a:r>
          </a:p>
          <a:p>
            <a:pPr algn="ctr"/>
            <a:r>
              <a:rPr lang="tr-TR" sz="3600" b="1" dirty="0" smtClean="0"/>
              <a:t>VE </a:t>
            </a:r>
          </a:p>
          <a:p>
            <a:pPr algn="ctr"/>
            <a:r>
              <a:rPr lang="tr-TR" sz="3600" b="1" dirty="0" smtClean="0"/>
              <a:t>ETKİLİ İLETİŞİM TEKNİKLERİ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64481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823713" y="871116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ETKİLİ İLETİŞİM</a:t>
            </a:r>
          </a:p>
          <a:p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TANIMI</a:t>
            </a:r>
          </a:p>
          <a:p>
            <a:r>
              <a:rPr lang="tr-TR" sz="3600" b="1" dirty="0" smtClean="0"/>
              <a:t> </a:t>
            </a:r>
          </a:p>
          <a:p>
            <a:r>
              <a:rPr lang="tr-TR" sz="3600" b="1" dirty="0" smtClean="0"/>
              <a:t>Ve </a:t>
            </a:r>
          </a:p>
          <a:p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İÇERİĞİ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56513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449238" y="1336942"/>
            <a:ext cx="77292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ETKİLİ İLETİŞİMDE</a:t>
            </a:r>
          </a:p>
          <a:p>
            <a:pPr algn="ctr"/>
            <a:endParaRPr lang="tr-TR" sz="3600" b="1" dirty="0"/>
          </a:p>
          <a:p>
            <a:pPr algn="ctr"/>
            <a:endParaRPr lang="tr-TR" sz="3600" b="1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3600" b="1" dirty="0" smtClean="0"/>
              <a:t>DOĞRU ANLAMAK ve ÖNEMİ</a:t>
            </a:r>
          </a:p>
          <a:p>
            <a:pPr algn="ctr"/>
            <a:endParaRPr lang="tr-TR" sz="3600" b="1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3600" b="1" dirty="0" smtClean="0"/>
              <a:t>DOĞRU ANLATMAK ve ÖNEMİ</a:t>
            </a:r>
          </a:p>
        </p:txBody>
      </p:sp>
    </p:spTree>
    <p:extLst>
      <p:ext uri="{BB962C8B-B14F-4D97-AF65-F5344CB8AC3E}">
        <p14:creationId xmlns:p14="http://schemas.microsoft.com/office/powerpoint/2010/main" val="3298951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285336" y="1173041"/>
            <a:ext cx="87385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SANAL İLETİŞİM ve ARTAN ÖNEMİ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SANAL İLETİŞİM ARAÇLARI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SANAL İLETİŞİMİN AVANTAJLARI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SANAL İLETİŞİMİN </a:t>
            </a:r>
            <a:r>
              <a:rPr lang="tr-TR" sz="3600" b="1" dirty="0" smtClean="0"/>
              <a:t>DEZAVANTAJLARI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1708230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130060" y="1423207"/>
            <a:ext cx="92475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ETKİLİ İLETİŞİMDE KONUŞMA ve DİNLEME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SÖZSÜZ İLETİŞİM VE ÖNEMİ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3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3600" b="1" dirty="0" smtClean="0"/>
              <a:t>İLETİŞİM ENGELLERİ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71755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190294"/>
            <a:ext cx="789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/>
              <a:t>SONUÇ OLARAK…………….</a:t>
            </a:r>
            <a:endParaRPr lang="tr-TR" sz="3600" b="1" dirty="0"/>
          </a:p>
        </p:txBody>
      </p:sp>
      <p:sp>
        <p:nvSpPr>
          <p:cNvPr id="3" name="Dikdörtgen 2"/>
          <p:cNvSpPr/>
          <p:nvPr/>
        </p:nvSpPr>
        <p:spPr>
          <a:xfrm>
            <a:off x="6360543" y="50721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sz="3600" b="1" dirty="0" smtClean="0"/>
              <a:t>TEŞEKKÜR EDERİM.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25915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</TotalTime>
  <Words>54</Words>
  <Application>Microsoft Office PowerPoint</Application>
  <PresentationFormat>Geniş ekran</PresentationFormat>
  <Paragraphs>31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İyon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TUNCAY YILMAZ</dc:creator>
  <cp:lastModifiedBy>TUNCAY YILMAZ</cp:lastModifiedBy>
  <cp:revision>2</cp:revision>
  <dcterms:created xsi:type="dcterms:W3CDTF">2018-11-13T09:49:40Z</dcterms:created>
  <dcterms:modified xsi:type="dcterms:W3CDTF">2018-11-13T10:01:13Z</dcterms:modified>
</cp:coreProperties>
</file>