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8"/>
  </p:notesMasterIdLst>
  <p:sldIdLst>
    <p:sldId id="256" r:id="rId2"/>
    <p:sldId id="258" r:id="rId3"/>
    <p:sldId id="260" r:id="rId4"/>
    <p:sldId id="262" r:id="rId5"/>
    <p:sldId id="264" r:id="rId6"/>
    <p:sldId id="261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75EB-B538-441F-A812-7604D550E2BC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7C8A-A2F3-4F2A-A1D9-B78A0CB39D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7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208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7495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7340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95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70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0426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05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3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87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91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841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644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194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19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90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03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55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353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086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58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831324" y="1950371"/>
            <a:ext cx="5811206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3600" b="1" dirty="0"/>
              <a:t>TÜRKİYE İŞ </a:t>
            </a:r>
            <a:r>
              <a:rPr lang="tr-TR" sz="3600" b="1" dirty="0" smtClean="0"/>
              <a:t>KURUMU</a:t>
            </a:r>
          </a:p>
          <a:p>
            <a:pPr algn="ctr"/>
            <a:r>
              <a:rPr lang="tr-TR" sz="3600" b="1" dirty="0" smtClean="0"/>
              <a:t> </a:t>
            </a:r>
          </a:p>
          <a:p>
            <a:pPr algn="ctr"/>
            <a:r>
              <a:rPr lang="tr-TR" sz="3600" b="1" dirty="0" smtClean="0"/>
              <a:t>İŞGÜCÜ </a:t>
            </a:r>
            <a:r>
              <a:rPr lang="tr-TR" sz="3600" b="1" dirty="0"/>
              <a:t>UYUM </a:t>
            </a:r>
            <a:r>
              <a:rPr lang="tr-TR" sz="3600" b="1" dirty="0" smtClean="0"/>
              <a:t>HİZMETLERİ</a:t>
            </a:r>
          </a:p>
          <a:p>
            <a:pPr algn="ctr"/>
            <a:endParaRPr lang="tr-TR" sz="3600" b="1" dirty="0"/>
          </a:p>
          <a:p>
            <a:pPr algn="ctr"/>
            <a:r>
              <a:rPr lang="tr-TR" sz="3600" b="1" dirty="0" smtClean="0"/>
              <a:t>KAPSAM VE İÇERİĞİ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64481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98408" y="595071"/>
            <a:ext cx="11490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HİZMET ALIMI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 Düzenlenecek Mesleklerin Belirlenmesi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Hizmet Sağlayıcılar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Kursiyer Başına Yaklaşık Birim Maliyetlerin Tespiti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Hizmet Alım Usulü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Bireysel Gönderme Hizmet Alımı</a:t>
            </a:r>
            <a:endParaRPr lang="tr-TR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29895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465675"/>
            <a:ext cx="120338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KURSLARA KATILMA ŞARTLARI VE KURSLARIN YAPISI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Kurslara Katılma Şartları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Programlar Ve Katılma Şartları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Çalışanların Kursa Katılması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Kursiyer Sayısı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 Programları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 Süresi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Toplum Yararına Çalışma Programlarının Süresi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b="1" dirty="0" smtClean="0"/>
              <a:t>Kurs Bölümleri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71755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552894"/>
            <a:ext cx="121229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 smtClean="0"/>
              <a:t>KURSLARIN İZLENMESİ, DENETİMİ VE BELGELENDİRİLMESİ</a:t>
            </a:r>
          </a:p>
          <a:p>
            <a:r>
              <a:rPr lang="tr-TR" sz="2400" b="1" dirty="0" smtClean="0"/>
              <a:t>	* Kurs Denetimi</a:t>
            </a:r>
          </a:p>
          <a:p>
            <a:r>
              <a:rPr lang="tr-TR" sz="2400" b="1" dirty="0" smtClean="0"/>
              <a:t>	* Devam Zorunluluğu</a:t>
            </a:r>
          </a:p>
          <a:p>
            <a:r>
              <a:rPr lang="tr-TR" sz="2400" b="1" dirty="0" smtClean="0"/>
              <a:t>	* İşsizlik Ödeneği Alanların Kursa Katılımı</a:t>
            </a:r>
          </a:p>
          <a:p>
            <a:r>
              <a:rPr lang="tr-TR" sz="2400" b="1" dirty="0" smtClean="0"/>
              <a:t>	* Sınav Ve Sınav Kurulu</a:t>
            </a:r>
          </a:p>
          <a:p>
            <a:r>
              <a:rPr lang="tr-TR" sz="2400" b="1" dirty="0" smtClean="0"/>
              <a:t>	* Belge Verilmesi</a:t>
            </a:r>
          </a:p>
          <a:p>
            <a:r>
              <a:rPr lang="tr-TR" sz="2400" b="1" dirty="0"/>
              <a:t>	</a:t>
            </a:r>
            <a:endParaRPr lang="tr-TR" sz="2400" b="1" dirty="0" smtClean="0"/>
          </a:p>
          <a:p>
            <a:r>
              <a:rPr lang="tr-TR" sz="2400" b="1" dirty="0"/>
              <a:t>	</a:t>
            </a:r>
            <a:r>
              <a:rPr lang="tr-TR" sz="2400" b="1" dirty="0" smtClean="0"/>
              <a:t>	KURSİYERLERİN </a:t>
            </a:r>
            <a:r>
              <a:rPr lang="tr-TR" sz="2400" b="1" dirty="0"/>
              <a:t>İSTİHDAMI VE </a:t>
            </a:r>
            <a:r>
              <a:rPr lang="tr-TR" sz="2400" b="1" dirty="0" smtClean="0"/>
              <a:t>İZLENMESİ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	* İstihdam Yükümlülüğü Ve Taahhüdü</a:t>
            </a:r>
          </a:p>
          <a:p>
            <a:r>
              <a:rPr lang="tr-TR" sz="2400" b="1" dirty="0" smtClean="0"/>
              <a:t>			* Kursiyerlerin İstihdam Durumlarının İzlenmesi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		MALİ HÜKÜMLER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			* Mali Kaynaklar</a:t>
            </a:r>
          </a:p>
          <a:p>
            <a:r>
              <a:rPr lang="tr-TR" sz="2400" b="1" dirty="0" smtClean="0"/>
              <a:t>					* Kurs Giderleri</a:t>
            </a:r>
          </a:p>
          <a:p>
            <a:r>
              <a:rPr lang="tr-TR" sz="2400" b="1" dirty="0" smtClean="0"/>
              <a:t>					* TYÇP Giderleri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1540094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346523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 smtClean="0"/>
              <a:t>KURSLARIN İZLENMESİ, DENETİMİ VE BELGELENDİRİLMESİ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* Kurs Denetimi</a:t>
            </a:r>
          </a:p>
          <a:p>
            <a:r>
              <a:rPr lang="tr-TR" sz="2400" b="1" dirty="0" smtClean="0"/>
              <a:t>	* Devam Zorunluluğu</a:t>
            </a:r>
          </a:p>
          <a:p>
            <a:r>
              <a:rPr lang="tr-TR" sz="2400" b="1" dirty="0" smtClean="0"/>
              <a:t>	* İşsizlik Ödeneği Alanların Kursa Katılımı</a:t>
            </a:r>
          </a:p>
          <a:p>
            <a:r>
              <a:rPr lang="tr-TR" sz="2400" b="1" dirty="0" smtClean="0"/>
              <a:t>	* Sınav Ve Sınav Kurulu</a:t>
            </a:r>
          </a:p>
          <a:p>
            <a:r>
              <a:rPr lang="tr-TR" sz="2400" b="1" dirty="0" smtClean="0"/>
              <a:t>	* Belge Verilmesi</a:t>
            </a:r>
          </a:p>
          <a:p>
            <a:endParaRPr lang="tr-TR" sz="2400" b="1" dirty="0" smtClean="0"/>
          </a:p>
          <a:p>
            <a:endParaRPr lang="tr-TR" sz="2400" b="1" dirty="0"/>
          </a:p>
          <a:p>
            <a:r>
              <a:rPr lang="tr-TR" sz="2400" b="1" dirty="0" smtClean="0"/>
              <a:t>		DİĞER HİZMETLER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	* </a:t>
            </a:r>
            <a:r>
              <a:rPr lang="de-DE" sz="2400" b="1" dirty="0" err="1" smtClean="0"/>
              <a:t>Meslek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Araştırma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Ve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Geliştirme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Hizmetleri</a:t>
            </a:r>
            <a:endParaRPr lang="tr-TR" sz="2400" b="1" dirty="0" smtClean="0"/>
          </a:p>
          <a:p>
            <a:r>
              <a:rPr lang="tr-TR" sz="2400" b="1" dirty="0"/>
              <a:t>	</a:t>
            </a:r>
            <a:r>
              <a:rPr lang="tr-TR" sz="2400" b="1" dirty="0" smtClean="0"/>
              <a:t>		* İş Ve Meslek Danışmanlığı Hizmetleri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	* Özel Politika Gerektiren Gruplara Uygulanacak Programlar</a:t>
            </a:r>
          </a:p>
          <a:p>
            <a:r>
              <a:rPr lang="tr-TR" sz="2400" b="1" dirty="0"/>
              <a:t>	</a:t>
            </a:r>
            <a:r>
              <a:rPr lang="tr-TR" sz="2400" b="1" dirty="0" smtClean="0"/>
              <a:t>		* Halk Eğitim Ve Mesleki Eğitim Merkezleri İle Milli Eğitim            Bakanlığına Bağlı Meslek Liselerinde uygulanacak </a:t>
            </a:r>
            <a:r>
              <a:rPr lang="tr-TR" sz="2400" b="1" dirty="0"/>
              <a:t>programlar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18418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190294"/>
            <a:ext cx="789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SONUÇ OLARAK…………….</a:t>
            </a:r>
            <a:endParaRPr lang="tr-TR" sz="3600" b="1" dirty="0"/>
          </a:p>
        </p:txBody>
      </p:sp>
      <p:sp>
        <p:nvSpPr>
          <p:cNvPr id="3" name="Dikdörtgen 2"/>
          <p:cNvSpPr/>
          <p:nvPr/>
        </p:nvSpPr>
        <p:spPr>
          <a:xfrm>
            <a:off x="6360543" y="50721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TEŞEKKÜR EDERİM.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25915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</TotalTime>
  <Words>81</Words>
  <Application>Microsoft Office PowerPoint</Application>
  <PresentationFormat>Geniş ekran</PresentationFormat>
  <Paragraphs>55</Paragraphs>
  <Slides>6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İyon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TUNCAY YILMAZ</dc:creator>
  <cp:lastModifiedBy>TUNCAY YILMAZ</cp:lastModifiedBy>
  <cp:revision>5</cp:revision>
  <dcterms:created xsi:type="dcterms:W3CDTF">2018-11-13T09:49:40Z</dcterms:created>
  <dcterms:modified xsi:type="dcterms:W3CDTF">2018-11-13T11:54:36Z</dcterms:modified>
</cp:coreProperties>
</file>