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675EB-B538-441F-A812-7604D550E2BC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E7C8A-A2F3-4F2A-A1D9-B78A0CB39D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879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E7C8A-A2F3-4F2A-A1D9-B78A0CB39D0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720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595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070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0426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057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030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7878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9917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8413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644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194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19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790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203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6551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353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086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343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10589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896900" y="2278175"/>
            <a:ext cx="5766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3600" b="1" dirty="0" smtClean="0"/>
              <a:t>TOPLAM KALİTE YÖNETİMİ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3644816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932317" y="871116"/>
            <a:ext cx="69873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/>
              <a:t>TOPLAM KALİTE YÖNETİMİ</a:t>
            </a:r>
          </a:p>
          <a:p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TANIMI</a:t>
            </a:r>
          </a:p>
          <a:p>
            <a:r>
              <a:rPr lang="tr-TR" sz="36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İÇERİĞİ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İLGİLİ KAVRAMLAR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TARİHÇESİ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3565136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285336" y="1173041"/>
            <a:ext cx="873855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TOPLAM KALİTE YÖNETİMİNDE </a:t>
            </a:r>
          </a:p>
          <a:p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KALİTE KONTROL, KALİTE GÜVENCESİ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MÜŞTERİ ODAKLILIK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KATILIMCILIK, LİDERLİK 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170823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130060" y="1423207"/>
            <a:ext cx="924751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/>
              <a:t>TOPLAM KALİTE </a:t>
            </a:r>
            <a:r>
              <a:rPr lang="tr-TR" sz="3600" b="1" dirty="0" smtClean="0"/>
              <a:t>YÖNETİMİNDE</a:t>
            </a:r>
          </a:p>
          <a:p>
            <a:pPr algn="ctr"/>
            <a:r>
              <a:rPr lang="tr-TR" sz="3600" b="1" dirty="0" smtClean="0"/>
              <a:t> </a:t>
            </a:r>
            <a:endParaRPr lang="tr-TR" sz="3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Proses Yönetimi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/>
              <a:t>Sürekli </a:t>
            </a:r>
            <a:r>
              <a:rPr lang="tr-TR" sz="3600" b="1" dirty="0" smtClean="0"/>
              <a:t>İyileştirme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/>
              <a:t>Takım Çalışması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717559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130060" y="2001177"/>
            <a:ext cx="92475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TOPLAM KALİTE YÖNETİMİNİN </a:t>
            </a:r>
          </a:p>
          <a:p>
            <a:pPr algn="ctr"/>
            <a:r>
              <a:rPr lang="tr-TR" sz="3600" b="1" dirty="0" smtClean="0"/>
              <a:t>UYGULAMA SÜRECİ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343620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1190294"/>
            <a:ext cx="7893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SONUÇ OLARAK…………….</a:t>
            </a:r>
            <a:endParaRPr lang="tr-TR" sz="3600" b="1" dirty="0"/>
          </a:p>
        </p:txBody>
      </p:sp>
      <p:sp>
        <p:nvSpPr>
          <p:cNvPr id="3" name="Dikdörtgen 2"/>
          <p:cNvSpPr/>
          <p:nvPr/>
        </p:nvSpPr>
        <p:spPr>
          <a:xfrm>
            <a:off x="6360543" y="507218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r-TR" sz="3600" b="1" dirty="0" smtClean="0"/>
              <a:t>TEŞEKKÜR EDERİM.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259155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</TotalTime>
  <Words>47</Words>
  <Application>Microsoft Office PowerPoint</Application>
  <PresentationFormat>Geniş ekran</PresentationFormat>
  <Paragraphs>29</Paragraphs>
  <Slides>6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İyon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TUNCAY YILMAZ</dc:creator>
  <cp:lastModifiedBy>TUNCAY YILMAZ</cp:lastModifiedBy>
  <cp:revision>4</cp:revision>
  <dcterms:created xsi:type="dcterms:W3CDTF">2018-11-13T09:49:40Z</dcterms:created>
  <dcterms:modified xsi:type="dcterms:W3CDTF">2018-11-13T11:23:23Z</dcterms:modified>
</cp:coreProperties>
</file>